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6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6" userDrawn="1">
          <p15:clr>
            <a:srgbClr val="A4A3A4"/>
          </p15:clr>
        </p15:guide>
        <p15:guide id="2" pos="280" userDrawn="1">
          <p15:clr>
            <a:srgbClr val="A4A3A4"/>
          </p15:clr>
        </p15:guide>
        <p15:guide id="3" pos="7412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6" pos="5004" userDrawn="1">
          <p15:clr>
            <a:srgbClr val="A4A3A4"/>
          </p15:clr>
        </p15:guide>
        <p15:guide id="7" pos="2676" userDrawn="1">
          <p15:clr>
            <a:srgbClr val="A4A3A4"/>
          </p15:clr>
        </p15:guide>
        <p15:guide id="8" orient="horz" pos="21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96"/>
        <p:guide pos="280"/>
        <p:guide pos="7412"/>
        <p:guide orient="horz" pos="637"/>
        <p:guide orient="horz" pos="3780"/>
        <p:guide pos="5004"/>
        <p:guide pos="2676"/>
        <p:guide orient="horz" pos="214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325" y="990600"/>
            <a:ext cx="11239500" cy="58674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成都西博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01385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成都西博试驾场地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位于成都市双流区蜀州路与厦门路东段交汇处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0" b="8359"/>
          <a:stretch>
            <a:fillRect/>
          </a:stretch>
        </p:blipFill>
        <p:spPr>
          <a:xfrm>
            <a:off x="7951470" y="1800860"/>
            <a:ext cx="3600450" cy="21869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文本框 6"/>
          <p:cNvSpPr txBox="1"/>
          <p:nvPr/>
        </p:nvSpPr>
        <p:spPr>
          <a:xfrm>
            <a:off x="7892415" y="4253230"/>
            <a:ext cx="41446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长295m 宽100m 面积为29500m²  水泥地面  全封闭</a:t>
            </a:r>
            <a:endParaRPr lang="en-US" alt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v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100kw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方便接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成都西博试驾场地-新版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968375"/>
            <a:ext cx="6713220" cy="51758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8150" y="927735"/>
            <a:ext cx="3695700" cy="24980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rcRect l="940"/>
          <a:stretch>
            <a:fillRect/>
          </a:stretch>
        </p:blipFill>
        <p:spPr>
          <a:xfrm>
            <a:off x="8046085" y="937260"/>
            <a:ext cx="3738880" cy="245935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35" y="969645"/>
            <a:ext cx="3662045" cy="243205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113790" y="3441065"/>
            <a:ext cx="2324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成都（国际）汽车文化嘉年华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rcRect b="10215"/>
          <a:stretch>
            <a:fillRect/>
          </a:stretch>
        </p:blipFill>
        <p:spPr>
          <a:xfrm>
            <a:off x="4248150" y="3803650"/>
            <a:ext cx="3696970" cy="2214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/>
          <a:srcRect r="2776" b="12210"/>
          <a:stretch>
            <a:fillRect/>
          </a:stretch>
        </p:blipFill>
        <p:spPr>
          <a:xfrm>
            <a:off x="8053070" y="3803650"/>
            <a:ext cx="3714115" cy="2214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6"/>
          <a:srcRect r="2545" b="11563"/>
          <a:stretch>
            <a:fillRect/>
          </a:stretch>
        </p:blipFill>
        <p:spPr>
          <a:xfrm>
            <a:off x="445135" y="3786505"/>
            <a:ext cx="3695700" cy="2214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933950" y="3441065"/>
            <a:ext cx="2324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成都（国际）汽车文化嘉年华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54110" y="3441065"/>
            <a:ext cx="2324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成都（国际）汽车文化嘉年华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13790" y="6105525"/>
            <a:ext cx="2324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长安UNI驾趣体验营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33950" y="6105525"/>
            <a:ext cx="2324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长安UNI驾趣体验营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54110" y="6105525"/>
            <a:ext cx="2324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长安UNI驾趣体验营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a037f79e-7821-4845-830c-59ff35ee219b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成都西博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260</cp:revision>
  <dcterms:created xsi:type="dcterms:W3CDTF">2019-06-19T02:08:00Z</dcterms:created>
  <dcterms:modified xsi:type="dcterms:W3CDTF">2023-03-08T05:19:46Z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1072A9AD9F0E4AB4BF75E9EE36A1F67C</vt:lpwstr>
  </property>
</Properties>
</file>